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1"/>
  </p:sldMasterIdLst>
  <p:notesMasterIdLst>
    <p:notesMasterId r:id="rId4"/>
  </p:notesMasterIdLst>
  <p:sldIdLst>
    <p:sldId id="347" r:id="rId2"/>
    <p:sldId id="348" r:id="rId3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(Estudiante) Dreysi Abigail Silva Ojeda" initials="(DASO" lastIdx="1" clrIdx="0">
    <p:extLst>
      <p:ext uri="{19B8F6BF-5375-455C-9EA6-DF929625EA0E}">
        <p15:presenceInfo xmlns:p15="http://schemas.microsoft.com/office/powerpoint/2012/main" userId="S::dreysi.silva@udla.edu.ec::cb199fa4-cd8d-495b-bed7-073895f74d5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1EAE"/>
    <a:srgbClr val="171CF1"/>
    <a:srgbClr val="060076"/>
    <a:srgbClr val="003BB0"/>
    <a:srgbClr val="CC0000"/>
    <a:srgbClr val="461E64"/>
    <a:srgbClr val="3E1B59"/>
    <a:srgbClr val="FF3300"/>
    <a:srgbClr val="006600"/>
    <a:srgbClr val="5709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28"/>
  </p:normalViewPr>
  <p:slideViewPr>
    <p:cSldViewPr snapToGrid="0" snapToObjects="1">
      <p:cViewPr>
        <p:scale>
          <a:sx n="84" d="100"/>
          <a:sy n="84" d="100"/>
        </p:scale>
        <p:origin x="630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commentAuthors" Target="commentAuthors.xml" /><Relationship Id="rId4" Type="http://schemas.openxmlformats.org/officeDocument/2006/relationships/notesMaster" Target="notesMasters/notesMaster1.xml" /><Relationship Id="rId9" Type="http://schemas.openxmlformats.org/officeDocument/2006/relationships/tableStyles" Target="tableStyles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8-18T20:41:12.349" idx="1">
    <p:pos x="4488" y="1753"/>
    <p:text>Comité de caballeros </p:text>
    <p:extLst>
      <p:ext uri="{C676402C-5697-4E1C-873F-D02D1690AC5C}">
        <p15:threadingInfo xmlns:p15="http://schemas.microsoft.com/office/powerpoint/2012/main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C3E3E-F5B8-4847-85D5-FA8910FA37D6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92B1E-D89B-4045-9625-4A3F150444E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1644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Comité de caballeros</a:t>
            </a:r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C92B1E-D89B-4045-9625-4A3F150444E9}" type="slidenum">
              <a:rPr lang="es-EC" smtClean="0"/>
              <a:t>1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98853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3C7C2-DF90-4004-BA44-32C1468233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597564-F1EC-4BF7-BF87-F303D0091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1AE997-DE7C-40AB-966D-75C6D649A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AD8E1D-9B8E-4295-B9E9-45EE9850B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B44107-9C35-429E-A334-F4A08174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7569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9A8C13-C071-4486-BE0C-4BE2E71AC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426ACAB-B4F5-476C-8438-CC32BCA73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DD87BB-EC38-4011-9FBA-9566AF49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327B92-9FC5-4DEE-A98F-62300DBCF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5A8259-6125-4237-ABE8-31ACC3739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8104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12AB0C2-8E68-45CA-B87E-A935A84E0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AD01C3-9378-49CB-A365-1E76A2FE41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8A0CC0-35B1-4AF7-B0F4-019C23734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F33AFC-7E59-4B88-90DE-F096F82FD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9F3BAD-5FA4-43D8-A704-03C2769B9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9614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119F7F-6EAF-469F-80F7-3189DD884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98AEDE-6AB3-433A-B622-98493F767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400247-33E2-4D42-9A4D-894C07C5E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2A08B2-E3E9-4F49-8CDE-FCEBB759B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F83DED-C64D-4967-A3CF-BF3AEBF55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5607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5C0537-CAE5-44AF-BE42-59C81E556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F8D6A1-1E98-48C4-85CC-76244984F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BB4E6E-8ECA-4EA2-AB97-BC3359190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29C233-B938-4528-A67A-D40E22CB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3E8368-7A61-4CF6-B563-B025AFA9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7451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C1BE4-3E71-4E6D-9F66-75A2D525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BE7239-BBF2-48FE-BEFB-53BBB836CE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B51116-BF05-4801-ADDC-4E5EFCDEB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CF99AA-D77D-4697-B411-5DDAD74DC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56E7DA-77F1-40F1-A288-E96B7A447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FE2EE7-7A04-4A3E-B2A1-2D812BE0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2211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DF3BE3-0E7F-42D2-A4DB-C8A98635F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9BE948-666A-4CF4-9472-CBFD14FC2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D2791E2-BD76-4DB3-B72E-5A571EC8E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7E6F5EB-6631-402D-9306-346433BC91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1982CFB-F795-49C1-B9C9-70F86A2769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62FF677-B27B-4534-A4A4-32F6288D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7865091-CC2E-4C5E-9B8F-1E3CD99E3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14D38D-3B28-4C58-8E54-A2086BA93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5118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1C1519-893B-4458-9E05-C98B691F4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E567D2B-BCD4-4D13-B0BB-68C717793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4259E9-D23D-4611-B4D3-B9EF3364A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03CA005-447F-435B-8918-BBC7D7D0B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85674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208A3CD-8DF0-46B6-AF0D-C8CDAD10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8D3F5D0-17AF-4A68-BECB-B90E43567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2508F50-1D5F-4D4E-A3D3-CDAF6C0E6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2512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EEDB9-E3A7-4137-B4BA-FD286F900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DBBBFF-1D75-43FC-9D9B-377F3F36C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F62FDD-0F50-46C3-929A-4B297288B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418FF4-800C-44E2-B721-43089E411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254064-072A-4B85-9867-A7ED47F57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D8E865-7CF4-4DA9-A4D2-BDE0476C5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2237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CE28A-3917-48DA-B99A-4890775AC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27A8D7-7BA3-45A6-86A0-5FB7B1003F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D95657D-64B7-4D93-8F51-EFBF337430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5FEA44-7307-47BB-8131-C95C78B20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36638E3-5CF5-4519-B6A7-C3BA6C74E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99A9EC-08B5-4D4D-B686-531607574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9345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C73C681-7C70-4982-8118-08BDE47B6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8FD2AC-5B24-4903-ABE4-061C4B75A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7C90E1-E3BD-4710-A383-92371D859C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1C2CB-1447-964E-973D-3BD9A02F6154}" type="datetimeFigureOut">
              <a:rPr lang="es-EC" smtClean="0"/>
              <a:t>18/8/2021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3494E6-9D49-402E-A61A-E11406D0BC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445F33-1B47-4510-B0A3-5750A82DA5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209C7-45FF-554E-8CDA-F11BBEF1ECC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2859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Relationship Id="rId4" Type="http://schemas.openxmlformats.org/officeDocument/2006/relationships/comments" Target="../comments/commen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4C178B-B771-E047-B5A6-F53FE665C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891" y="388336"/>
            <a:ext cx="10515600" cy="1325563"/>
          </a:xfrm>
        </p:spPr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35803F-87F7-AF44-813D-9AE00C63E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s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510C6DA-FDB1-5442-BFD5-C5107B68BC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88490" y="-399053"/>
            <a:ext cx="12783735" cy="7545982"/>
          </a:xfrm>
          <a:prstGeom prst="rect">
            <a:avLst/>
          </a:prstGeom>
        </p:spPr>
      </p:pic>
      <p:sp>
        <p:nvSpPr>
          <p:cNvPr id="7" name="4 Rectángulo">
            <a:extLst>
              <a:ext uri="{FF2B5EF4-FFF2-40B4-BE49-F238E27FC236}">
                <a16:creationId xmlns:a16="http://schemas.microsoft.com/office/drawing/2014/main" id="{81695FE6-8A66-774C-BC21-41F270CD2B92}"/>
              </a:ext>
            </a:extLst>
          </p:cNvPr>
          <p:cNvSpPr/>
          <p:nvPr/>
        </p:nvSpPr>
        <p:spPr>
          <a:xfrm>
            <a:off x="1132891" y="2912273"/>
            <a:ext cx="102305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dirty="0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Martes</a:t>
            </a:r>
            <a:endParaRPr lang="es-ES" sz="60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6" name="4 Rectángulo">
            <a:extLst>
              <a:ext uri="{FF2B5EF4-FFF2-40B4-BE49-F238E27FC236}">
                <a16:creationId xmlns:a16="http://schemas.microsoft.com/office/drawing/2014/main" id="{0D3DC2B5-0C67-EC4C-A02E-4793F223FDC7}"/>
              </a:ext>
            </a:extLst>
          </p:cNvPr>
          <p:cNvSpPr/>
          <p:nvPr/>
        </p:nvSpPr>
        <p:spPr>
          <a:xfrm>
            <a:off x="1975157" y="2790511"/>
            <a:ext cx="67364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17</a:t>
            </a:r>
            <a:endParaRPr lang="es-ES" sz="48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0" name="4 Rectángulo">
            <a:extLst>
              <a:ext uri="{FF2B5EF4-FFF2-40B4-BE49-F238E27FC236}">
                <a16:creationId xmlns:a16="http://schemas.microsoft.com/office/drawing/2014/main" id="{C9AA96DF-EFF5-FD46-A7FE-1A4BD8C6FC7C}"/>
              </a:ext>
            </a:extLst>
          </p:cNvPr>
          <p:cNvSpPr/>
          <p:nvPr/>
        </p:nvSpPr>
        <p:spPr>
          <a:xfrm>
            <a:off x="-1029309" y="3633334"/>
            <a:ext cx="585957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US" sz="2400" b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Jueves</a:t>
            </a:r>
            <a:endParaRPr lang="es-ES" sz="60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2" name="5 Rectángulo">
            <a:extLst>
              <a:ext uri="{FF2B5EF4-FFF2-40B4-BE49-F238E27FC236}">
                <a16:creationId xmlns:a16="http://schemas.microsoft.com/office/drawing/2014/main" id="{44057E55-B0FD-4241-B799-09D90CD73738}"/>
              </a:ext>
            </a:extLst>
          </p:cNvPr>
          <p:cNvSpPr/>
          <p:nvPr/>
        </p:nvSpPr>
        <p:spPr>
          <a:xfrm>
            <a:off x="2311979" y="3659874"/>
            <a:ext cx="4328371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" sz="2400">
                <a:ln w="190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Franklin Gothic Medium Cond" panose="020B0606030402020204" pitchFamily="34" charset="0"/>
              </a:rPr>
              <a:t>COMITÉ DE DAMAS.  </a:t>
            </a:r>
            <a:endParaRPr lang="es-ES" sz="2400" dirty="0">
              <a:ln w="19050" cmpd="sng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5 Rectángulo">
            <a:extLst>
              <a:ext uri="{FF2B5EF4-FFF2-40B4-BE49-F238E27FC236}">
                <a16:creationId xmlns:a16="http://schemas.microsoft.com/office/drawing/2014/main" id="{E6DC2872-B934-0B4A-AABF-5DC1938611F0}"/>
              </a:ext>
            </a:extLst>
          </p:cNvPr>
          <p:cNvSpPr/>
          <p:nvPr/>
        </p:nvSpPr>
        <p:spPr>
          <a:xfrm>
            <a:off x="2993103" y="4408235"/>
            <a:ext cx="319295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" sz="2400">
                <a:ln w="190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Franklin Gothic Medium Cond"/>
              </a:rPr>
              <a:t>HnO Ramiro Vargas. </a:t>
            </a:r>
            <a:endParaRPr lang="es-ES" sz="2400" dirty="0">
              <a:ln w="19050" cmpd="sng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chemeClr val="bg1"/>
              </a:solidFill>
              <a:latin typeface="Franklin Gothic Medium Cond" panose="020B0606030402020204" pitchFamily="34" charset="0"/>
            </a:endParaRPr>
          </a:p>
          <a:p>
            <a:pPr algn="ctr"/>
            <a:r>
              <a:rPr lang="es-ES" sz="2400">
                <a:ln w="190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Franklin Gothic Medium Cond"/>
              </a:rPr>
              <a:t>Filia.</a:t>
            </a:r>
            <a:r>
              <a:rPr lang="es-US" sz="2400">
                <a:ln w="190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Franklin Gothic Medium Cond"/>
              </a:rPr>
              <a:t> </a:t>
            </a:r>
            <a:r>
              <a:rPr lang="es-ES" sz="2400">
                <a:ln w="190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Franklin Gothic Medium Cond"/>
              </a:rPr>
              <a:t>Mera Guaman.   </a:t>
            </a:r>
            <a:endParaRPr lang="es-ES" sz="3200" cap="none" spc="0" dirty="0">
              <a:ln w="19050" cmpd="sng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6" name="5 Rectángulo">
            <a:extLst>
              <a:ext uri="{FF2B5EF4-FFF2-40B4-BE49-F238E27FC236}">
                <a16:creationId xmlns:a16="http://schemas.microsoft.com/office/drawing/2014/main" id="{1B7DA7B7-789E-AC4E-BD08-DFDA0BC4AE50}"/>
              </a:ext>
            </a:extLst>
          </p:cNvPr>
          <p:cNvSpPr/>
          <p:nvPr/>
        </p:nvSpPr>
        <p:spPr>
          <a:xfrm rot="10800000" flipV="1">
            <a:off x="2359739" y="5291455"/>
            <a:ext cx="4096903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" sz="2400">
                <a:ln w="190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Franklin Gothic Medium Cond" panose="020B0606030402020204" pitchFamily="34" charset="0"/>
              </a:rPr>
              <a:t>COMITÉ DE ASEO</a:t>
            </a:r>
            <a:endParaRPr lang="es-ES" sz="2400" dirty="0">
              <a:ln w="19050" cmpd="sng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8" name="5 Rectángulo">
            <a:extLst>
              <a:ext uri="{FF2B5EF4-FFF2-40B4-BE49-F238E27FC236}">
                <a16:creationId xmlns:a16="http://schemas.microsoft.com/office/drawing/2014/main" id="{9EDCDDA6-BC11-4846-87B4-415C8B87ED98}"/>
              </a:ext>
            </a:extLst>
          </p:cNvPr>
          <p:cNvSpPr/>
          <p:nvPr/>
        </p:nvSpPr>
        <p:spPr>
          <a:xfrm>
            <a:off x="2765127" y="6000314"/>
            <a:ext cx="3420935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" sz="2400">
                <a:ln w="190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Franklin Gothic Medium Cond"/>
              </a:rPr>
              <a:t>COMITÉ DE ASEO. </a:t>
            </a:r>
            <a:endParaRPr lang="es-ES" sz="3200" cap="none" spc="0" dirty="0">
              <a:ln w="19050" cmpd="sng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0" name="4 Rectángulo">
            <a:extLst>
              <a:ext uri="{FF2B5EF4-FFF2-40B4-BE49-F238E27FC236}">
                <a16:creationId xmlns:a16="http://schemas.microsoft.com/office/drawing/2014/main" id="{229386D0-F1C2-7844-9549-484376AEBE6A}"/>
              </a:ext>
            </a:extLst>
          </p:cNvPr>
          <p:cNvSpPr/>
          <p:nvPr/>
        </p:nvSpPr>
        <p:spPr>
          <a:xfrm>
            <a:off x="-1426892" y="4412094"/>
            <a:ext cx="602990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US" sz="2400" b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Viernes</a:t>
            </a:r>
            <a:endParaRPr lang="es-ES" sz="60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2" name="4 Rectángulo">
            <a:extLst>
              <a:ext uri="{FF2B5EF4-FFF2-40B4-BE49-F238E27FC236}">
                <a16:creationId xmlns:a16="http://schemas.microsoft.com/office/drawing/2014/main" id="{AB189C22-D8E9-954A-8556-DF0AF177BA11}"/>
              </a:ext>
            </a:extLst>
          </p:cNvPr>
          <p:cNvSpPr/>
          <p:nvPr/>
        </p:nvSpPr>
        <p:spPr>
          <a:xfrm>
            <a:off x="-1199639" y="5207735"/>
            <a:ext cx="602990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US" sz="2400" b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Sábado</a:t>
            </a:r>
            <a:endParaRPr lang="es-ES" sz="60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4" name="4 Rectángulo">
            <a:extLst>
              <a:ext uri="{FF2B5EF4-FFF2-40B4-BE49-F238E27FC236}">
                <a16:creationId xmlns:a16="http://schemas.microsoft.com/office/drawing/2014/main" id="{6D664688-E061-BC4D-BFC1-5948902FCFEE}"/>
              </a:ext>
            </a:extLst>
          </p:cNvPr>
          <p:cNvSpPr/>
          <p:nvPr/>
        </p:nvSpPr>
        <p:spPr>
          <a:xfrm>
            <a:off x="-1370538" y="6000314"/>
            <a:ext cx="602990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US" sz="2400" b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Domingo</a:t>
            </a:r>
            <a:endParaRPr lang="es-ES" sz="60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6" name="4 Rectángulo">
            <a:extLst>
              <a:ext uri="{FF2B5EF4-FFF2-40B4-BE49-F238E27FC236}">
                <a16:creationId xmlns:a16="http://schemas.microsoft.com/office/drawing/2014/main" id="{A44B3343-59B7-154E-B4F7-85E1A6E615EF}"/>
              </a:ext>
            </a:extLst>
          </p:cNvPr>
          <p:cNvSpPr/>
          <p:nvPr/>
        </p:nvSpPr>
        <p:spPr>
          <a:xfrm>
            <a:off x="471933" y="3560447"/>
            <a:ext cx="428834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19</a:t>
            </a:r>
            <a:endParaRPr lang="es-ES" sz="48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8" name="4 Rectángulo">
            <a:extLst>
              <a:ext uri="{FF2B5EF4-FFF2-40B4-BE49-F238E27FC236}">
                <a16:creationId xmlns:a16="http://schemas.microsoft.com/office/drawing/2014/main" id="{96FC404C-7F0A-DA41-860D-3927CFF9871F}"/>
              </a:ext>
            </a:extLst>
          </p:cNvPr>
          <p:cNvSpPr/>
          <p:nvPr/>
        </p:nvSpPr>
        <p:spPr>
          <a:xfrm>
            <a:off x="386184" y="4341220"/>
            <a:ext cx="392075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b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20</a:t>
            </a:r>
            <a:endParaRPr lang="es-ES" sz="48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0" name="4 Rectángulo">
            <a:extLst>
              <a:ext uri="{FF2B5EF4-FFF2-40B4-BE49-F238E27FC236}">
                <a16:creationId xmlns:a16="http://schemas.microsoft.com/office/drawing/2014/main" id="{2052D054-CAB9-5B4F-AE43-16EF2EEFF0D4}"/>
              </a:ext>
            </a:extLst>
          </p:cNvPr>
          <p:cNvSpPr/>
          <p:nvPr/>
        </p:nvSpPr>
        <p:spPr>
          <a:xfrm>
            <a:off x="96755" y="5073476"/>
            <a:ext cx="490124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21</a:t>
            </a:r>
            <a:endParaRPr lang="es-ES" sz="48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2" name="4 Rectángulo">
            <a:extLst>
              <a:ext uri="{FF2B5EF4-FFF2-40B4-BE49-F238E27FC236}">
                <a16:creationId xmlns:a16="http://schemas.microsoft.com/office/drawing/2014/main" id="{EB6E3E57-95F7-A54D-B23E-7A8D227A6340}"/>
              </a:ext>
            </a:extLst>
          </p:cNvPr>
          <p:cNvSpPr/>
          <p:nvPr/>
        </p:nvSpPr>
        <p:spPr>
          <a:xfrm>
            <a:off x="-427560" y="5849327"/>
            <a:ext cx="577590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Medium Cond" panose="020B0606030402020204" pitchFamily="34" charset="0"/>
              </a:rPr>
              <a:t>22</a:t>
            </a:r>
            <a:endParaRPr lang="es-ES" sz="4800" b="1" dirty="0">
              <a:ln w="0">
                <a:solidFill>
                  <a:srgbClr val="FFFF00"/>
                </a:solidFill>
              </a:ln>
              <a:solidFill>
                <a:srgbClr val="FFFF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8" name="5 Rectángulo">
            <a:extLst>
              <a:ext uri="{FF2B5EF4-FFF2-40B4-BE49-F238E27FC236}">
                <a16:creationId xmlns:a16="http://schemas.microsoft.com/office/drawing/2014/main" id="{DF8F45F6-3C77-A743-A60E-BA15AD54FD07}"/>
              </a:ext>
            </a:extLst>
          </p:cNvPr>
          <p:cNvSpPr/>
          <p:nvPr/>
        </p:nvSpPr>
        <p:spPr>
          <a:xfrm rot="10800000" flipV="1">
            <a:off x="3326633" y="2721093"/>
            <a:ext cx="313001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ES" sz="2400">
                <a:ln w="190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Franklin Gothic Medium Cond"/>
              </a:rPr>
              <a:t>COMITÉ DE CABALLEROS</a:t>
            </a:r>
          </a:p>
          <a:p>
            <a:pPr algn="ctr"/>
            <a:r>
              <a:rPr lang="es-ES" sz="2400">
                <a:ln w="190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Franklin Gothic Medium Cond"/>
              </a:rPr>
              <a:t>Familia toapanta chiluisa</a:t>
            </a:r>
            <a:endParaRPr lang="es-ES" sz="2400" dirty="0">
              <a:ln w="19050" cmpd="sng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24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9D5B2-98DB-2A4C-A231-A66FC655D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126DC1-8C35-0D40-B4AD-3D6108A6F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19652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Segmento</Template>
  <TotalTime>2760</TotalTime>
  <Words>58</Words>
  <Application>Microsoft Office PowerPoint</Application>
  <PresentationFormat>Panorámica</PresentationFormat>
  <Paragraphs>25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Dreysi Abigail Silva Ojeda</cp:lastModifiedBy>
  <cp:revision>210</cp:revision>
  <dcterms:created xsi:type="dcterms:W3CDTF">2021-01-27T15:49:29Z</dcterms:created>
  <dcterms:modified xsi:type="dcterms:W3CDTF">2021-08-19T02:15:53Z</dcterms:modified>
</cp:coreProperties>
</file>